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81" autoAdjust="0"/>
  </p:normalViewPr>
  <p:slideViewPr>
    <p:cSldViewPr snapToGrid="0">
      <p:cViewPr varScale="1">
        <p:scale>
          <a:sx n="79" d="100"/>
          <a:sy n="79" d="100"/>
        </p:scale>
        <p:origin x="126" y="5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A3606-6453-48DC-B052-5D5C71305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567CF9D-8264-4CB9-92FD-F95D087C3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E97D7A-5FCF-4941-9151-CD618FDE3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8F7985-4CD3-4842-880B-14F204ED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195987-AA48-4D54-BDE2-C9754B13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728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05F99-420F-4AFA-8173-4C6635C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CE401A-B21B-43F9-A842-E57E52D26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DCDBEE-A69A-4E70-8E49-63882B28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AAF9FB-33E5-4A32-AE12-7B93CBB8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344832-4A0D-4701-9AE3-28B725C1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54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A9B538C-9269-4104-BA3E-56D29F966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E28071-1E49-43D1-B63D-15FF13346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182576-DA03-401F-8213-D9C9B904F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BF9145-2EC6-47E7-9FC2-594481CA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AF6086-7B53-4B7F-9367-840D670E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834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953CE-3EE2-41D9-AD2B-FD75C971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B20FBC-4E2D-414E-9E87-476BD87AD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D1D3A0-B039-42E4-8DDD-EFA9D262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944CD6-988E-48A2-9FD3-AC449AC7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755808-D354-4BA6-A5E1-B46D109F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857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6E1A7-1021-4050-B428-6595AC2A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D5BF70-E844-4786-B0FA-D3416704C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BF528B-88F4-4C3F-A0E3-72173B00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5EEF78-CA32-49B7-8DCC-3F2A410CA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9CC25-6F4B-4917-9790-19094F9C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030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26884-1C3B-43D6-9A11-49DFB30D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6E34CD-0FE2-4269-BD1E-D455A322D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05D0C8-DE3F-4D0B-959E-3C12DFA0E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126506-0B17-4990-9A7D-35BBDB29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10A7EA-174B-4D87-B095-1BC1819B5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6E1A6D-5DA7-4063-AB34-1F7BD969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123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A53F3-ED12-4407-A369-FCAD8FA5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823C6A-E0F1-4307-BF16-5DE02BBF9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7F2591-3089-4815-99B2-0E32C35B3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809B36-7785-4C45-A949-344CD2019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1D9A76-E5EA-4318-BEFE-CC4809687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884128-177C-4B54-B038-F28B551D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3901D8-D5B7-4180-A60D-40D69512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4DEF263-E5C0-4C00-8D26-8DECA928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4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B01F85-8FC3-4FD6-B45B-68B689CB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89947D1-A33B-4062-B28F-D0FC1D8E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BEE00A-DD6B-4827-B687-C4DF16D1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9AF723-4720-40DC-9F47-502A6417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33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020ADBB-1D9A-4DC2-8D7C-9DBAEA225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4E2643-2B1E-40C9-9127-9526887C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ED9A92-67DE-465B-A80F-320FB5A7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931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259EF-132C-43AE-85C8-0074D529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16F082-984C-47F1-86DB-31DF2D53D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FA7AF1-E6A3-41E2-8B16-7F5FB6AC4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8004AD-EB20-45EA-9817-D934AB13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EF6067-2092-4603-A65C-2269700B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603527-3D17-4066-8AC2-D5F1AFBC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873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041DA-17CB-4742-88D8-259C0DFAC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A6EDFC-AB33-4A50-A627-2C6ADEEC9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36785B-32C3-4244-BCA3-DAE1BE34A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3AC508-C78E-4344-8654-AF9B7BA7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613341-B3B2-48F3-8FE0-0A09ECC2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AB0BED-9C46-4A12-BA38-F11611034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903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9CFAF-108D-49BF-911B-87BEC566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80AC1F-A443-4A6E-9823-41073AA99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A4B0D4-565A-4819-8E36-9C9FBF3CE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1A142-DA77-4A5F-AD1F-14E6C18F0F5F}" type="datetime1">
              <a:rPr lang="en-US" smtClean="0"/>
              <a:t>2/25/2023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9E5662-452A-4890-A65A-F67484A63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B66331-51CF-4FD0-A9ED-4804EF494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1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02BF47-DCEE-4B29-A6E2-A4AB7FD99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8688" y="2430159"/>
            <a:ext cx="5388990" cy="1997681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ИНТЕРНЕТ МАГАЗИН </a:t>
            </a:r>
            <a:br>
              <a:rPr lang="ru-RU" dirty="0"/>
            </a:br>
            <a:r>
              <a:rPr lang="en-US" dirty="0"/>
              <a:t>Accessories Store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5780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AAC40-03E4-433F-9531-EFDE95E3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187" y="320886"/>
            <a:ext cx="10053255" cy="767660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Панель администратора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896B640-248D-4135-ACC7-0B928C058AF3}"/>
              </a:ext>
            </a:extLst>
          </p:cNvPr>
          <p:cNvCxnSpPr>
            <a:cxnSpLocks/>
          </p:cNvCxnSpPr>
          <p:nvPr/>
        </p:nvCxnSpPr>
        <p:spPr>
          <a:xfrm flipV="1">
            <a:off x="783187" y="1088546"/>
            <a:ext cx="9596055" cy="328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36A4C2-CCE1-47AC-BAAB-CA658287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1347787"/>
            <a:ext cx="52768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86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AAC40-03E4-433F-9531-EFDE95E3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187" y="320886"/>
            <a:ext cx="10053255" cy="767660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Изменение информации о товаре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896B640-248D-4135-ACC7-0B928C058AF3}"/>
              </a:ext>
            </a:extLst>
          </p:cNvPr>
          <p:cNvCxnSpPr>
            <a:cxnSpLocks/>
          </p:cNvCxnSpPr>
          <p:nvPr/>
        </p:nvCxnSpPr>
        <p:spPr>
          <a:xfrm flipV="1">
            <a:off x="783187" y="1088546"/>
            <a:ext cx="9596055" cy="328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80D602-76C5-4B06-8235-DC30944C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7" y="1690687"/>
            <a:ext cx="51530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9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AAC40-03E4-433F-9531-EFDE95E3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187" y="320886"/>
            <a:ext cx="10053255" cy="767660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Добавление нового товара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896B640-248D-4135-ACC7-0B928C058AF3}"/>
              </a:ext>
            </a:extLst>
          </p:cNvPr>
          <p:cNvCxnSpPr>
            <a:cxnSpLocks/>
          </p:cNvCxnSpPr>
          <p:nvPr/>
        </p:nvCxnSpPr>
        <p:spPr>
          <a:xfrm flipV="1">
            <a:off x="783187" y="1088546"/>
            <a:ext cx="9596055" cy="328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F30353-9DB6-4729-9A4F-6B2DB324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1919287"/>
            <a:ext cx="52197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5C79E56-D99A-42E8-BD34-586629EC5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48" y="926592"/>
            <a:ext cx="6154293" cy="4029456"/>
          </a:xfrm>
          <a:prstGeom prst="rect">
            <a:avLst/>
          </a:prstGeom>
          <a:noFill/>
          <a:effectLst>
            <a:glow rad="177800">
              <a:schemeClr val="accent1">
                <a:alpha val="6000"/>
              </a:schemeClr>
            </a:glow>
            <a:outerShdw blurRad="1219200" dist="76200" dir="7920000" sx="89000" sy="89000" algn="ctr" rotWithShape="0">
              <a:srgbClr val="000000"/>
            </a:outerShdw>
            <a:reflection blurRad="88900" stA="54000" endPos="42000" dist="76200" dir="5400000" sy="-100000" algn="bl" rotWithShape="0"/>
            <a:softEdge rad="863600"/>
          </a:effectLst>
          <a:scene3d>
            <a:camera prst="orthographicFront"/>
            <a:lightRig rig="freezing" dir="t"/>
          </a:scene3d>
          <a:sp3d prstMaterial="flat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AAC40-03E4-433F-9531-EFDE95E3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4342" y="651516"/>
            <a:ext cx="4345887" cy="147478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Цель разработки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896B640-248D-4135-ACC7-0B928C058AF3}"/>
              </a:ext>
            </a:extLst>
          </p:cNvPr>
          <p:cNvCxnSpPr>
            <a:cxnSpLocks/>
          </p:cNvCxnSpPr>
          <p:nvPr/>
        </p:nvCxnSpPr>
        <p:spPr>
          <a:xfrm>
            <a:off x="7654342" y="2126296"/>
            <a:ext cx="355128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329498-A7E5-4E6F-BC6D-7785620FF79F}"/>
              </a:ext>
            </a:extLst>
          </p:cNvPr>
          <p:cNvSpPr txBox="1"/>
          <p:nvPr/>
        </p:nvSpPr>
        <p:spPr>
          <a:xfrm>
            <a:off x="7654342" y="2731299"/>
            <a:ext cx="5447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/>
              <a:t>Популярность сферы </a:t>
            </a:r>
            <a:r>
              <a:rPr lang="en-US" sz="2400" dirty="0"/>
              <a:t>IT</a:t>
            </a:r>
            <a:endParaRPr lang="ru-RU" sz="2400" dirty="0"/>
          </a:p>
          <a:p>
            <a:pPr marL="342900" indent="-342900">
              <a:buAutoNum type="arabicPeriod"/>
            </a:pPr>
            <a:r>
              <a:rPr lang="ru-RU" sz="2400" dirty="0"/>
              <a:t>Автоматизация продаж </a:t>
            </a:r>
          </a:p>
          <a:p>
            <a:pPr marL="342900" indent="-342900">
              <a:buAutoNum type="arabicPeriod"/>
            </a:pPr>
            <a:r>
              <a:rPr lang="ru-RU" sz="2400" dirty="0"/>
              <a:t>Удобство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3251973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AAC40-03E4-433F-9531-EFDE95E3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398" y="661348"/>
            <a:ext cx="4345887" cy="147478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Портрет потребителя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896B640-248D-4135-ACC7-0B928C058AF3}"/>
              </a:ext>
            </a:extLst>
          </p:cNvPr>
          <p:cNvCxnSpPr>
            <a:cxnSpLocks/>
          </p:cNvCxnSpPr>
          <p:nvPr/>
        </p:nvCxnSpPr>
        <p:spPr>
          <a:xfrm>
            <a:off x="863398" y="2126296"/>
            <a:ext cx="384496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329498-A7E5-4E6F-BC6D-7785620FF79F}"/>
              </a:ext>
            </a:extLst>
          </p:cNvPr>
          <p:cNvSpPr txBox="1"/>
          <p:nvPr/>
        </p:nvSpPr>
        <p:spPr>
          <a:xfrm>
            <a:off x="1081547" y="2828835"/>
            <a:ext cx="5447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Идеальным потребителем для автоматизированной системы по продаже компьютерных комплектующих</a:t>
            </a:r>
            <a:r>
              <a:rPr lang="en-US" sz="2400" dirty="0"/>
              <a:t>,</a:t>
            </a:r>
            <a:r>
              <a:rPr lang="ru-RU" sz="2400" dirty="0"/>
              <a:t> является владелец малого торгового бизнеса.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85051DD-8DB8-458C-B142-AA1F0A9FC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harpenSoften amount="-25000"/>
                    </a14:imgEffect>
                    <a14:imgEffect>
                      <a14:colorTemperature colorTemp="7621"/>
                    </a14:imgEffect>
                    <a14:imgEffect>
                      <a14:saturation sat="153000"/>
                    </a14:imgEffect>
                    <a14:imgEffect>
                      <a14:brightnessContrast bright="-6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" t="412" r="-14" b="-412"/>
          <a:stretch/>
        </p:blipFill>
        <p:spPr bwMode="auto">
          <a:xfrm rot="180000">
            <a:off x="6382702" y="1188000"/>
            <a:ext cx="5486400" cy="3658743"/>
          </a:xfrm>
          <a:prstGeom prst="rect">
            <a:avLst/>
          </a:prstGeom>
          <a:pattFill prst="dkUpDiag">
            <a:fgClr>
              <a:schemeClr val="bg2"/>
            </a:fgClr>
            <a:bgClr>
              <a:schemeClr val="bg2"/>
            </a:bgClr>
          </a:pattFill>
          <a:ln>
            <a:gradFill>
              <a:gsLst>
                <a:gs pos="3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stA="98000" endPos="3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69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AAC40-03E4-433F-9531-EFDE95E3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187" y="629890"/>
            <a:ext cx="5312813" cy="1474780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Функциональные характеристики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896B640-248D-4135-ACC7-0B928C058AF3}"/>
              </a:ext>
            </a:extLst>
          </p:cNvPr>
          <p:cNvCxnSpPr>
            <a:cxnSpLocks/>
          </p:cNvCxnSpPr>
          <p:nvPr/>
        </p:nvCxnSpPr>
        <p:spPr>
          <a:xfrm flipV="1">
            <a:off x="863398" y="2104670"/>
            <a:ext cx="4246013" cy="216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329498-A7E5-4E6F-BC6D-7785620FF79F}"/>
              </a:ext>
            </a:extLst>
          </p:cNvPr>
          <p:cNvSpPr txBox="1"/>
          <p:nvPr/>
        </p:nvSpPr>
        <p:spPr>
          <a:xfrm>
            <a:off x="783187" y="2415280"/>
            <a:ext cx="76934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/>
              <a:t>Автоматическое создание карточек товаров на основе данных из базы данных</a:t>
            </a:r>
          </a:p>
          <a:p>
            <a:pPr marL="457200" indent="-457200">
              <a:buAutoNum type="arabicPeriod"/>
            </a:pPr>
            <a:r>
              <a:rPr lang="ru-RU" sz="2400" dirty="0"/>
              <a:t>Наличие панели администратора</a:t>
            </a:r>
          </a:p>
          <a:p>
            <a:pPr marL="457200" indent="-457200">
              <a:buAutoNum type="arabicPeriod"/>
            </a:pPr>
            <a:r>
              <a:rPr lang="ru-RU" sz="2400" dirty="0"/>
              <a:t>Добавление новых товаров на панели администратора</a:t>
            </a:r>
          </a:p>
          <a:p>
            <a:pPr marL="457200" indent="-457200">
              <a:buAutoNum type="arabicPeriod"/>
            </a:pPr>
            <a:r>
              <a:rPr lang="ru-RU" sz="2400" dirty="0"/>
              <a:t>Удаление и изменение существующих товаров на панели администратора</a:t>
            </a:r>
          </a:p>
          <a:p>
            <a:pPr marL="457200" indent="-457200">
              <a:buAutoNum type="arabicPeriod"/>
            </a:pPr>
            <a:r>
              <a:rPr lang="ru-RU" sz="2400" dirty="0"/>
              <a:t>Автоматический вывод и последующее </a:t>
            </a:r>
            <a:r>
              <a:rPr lang="ru-RU" sz="2400" dirty="0" err="1"/>
              <a:t>вдаление</a:t>
            </a:r>
            <a:r>
              <a:rPr lang="ru-RU" sz="2400" dirty="0"/>
              <a:t> ключей при покупке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502D5D-0E76-44B7-9A20-CD64E487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00000">
            <a:off x="7827263" y="360000"/>
            <a:ext cx="3924863" cy="3509772"/>
          </a:xfrm>
          <a:prstGeom prst="rect">
            <a:avLst/>
          </a:prstGeom>
          <a:noFill/>
          <a:effectLst>
            <a:glow rad="190500">
              <a:schemeClr val="accent1">
                <a:alpha val="30000"/>
              </a:schemeClr>
            </a:glow>
            <a:outerShdw blurRad="330200" dist="76200" dir="7740000" sx="70000" sy="70000" algn="ctr" rotWithShape="0">
              <a:srgbClr val="000000">
                <a:alpha val="85000"/>
              </a:srgbClr>
            </a:outerShdw>
            <a:reflection endPos="25000" dir="5400000" sy="-100000" algn="bl" rotWithShape="0"/>
            <a:softEdge rad="25400"/>
          </a:effectLst>
          <a:scene3d>
            <a:camera prst="orthographicFront"/>
            <a:lightRig rig="balanced" dir="t"/>
          </a:scene3d>
          <a:sp3d extrusionH="76200" contourW="12700" prstMaterial="plastic">
            <a:bevelT prst="slope"/>
            <a:bevelB w="152400" h="50800" prst="softRound"/>
            <a:extrusionClr>
              <a:schemeClr val="tx2"/>
            </a:extrusionClr>
            <a:contourClr>
              <a:schemeClr val="tx2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92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AAC40-03E4-433F-9531-EFDE95E3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187" y="320886"/>
            <a:ext cx="10053255" cy="767660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Структура программного решения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896B640-248D-4135-ACC7-0B928C058AF3}"/>
              </a:ext>
            </a:extLst>
          </p:cNvPr>
          <p:cNvCxnSpPr>
            <a:cxnSpLocks/>
          </p:cNvCxnSpPr>
          <p:nvPr/>
        </p:nvCxnSpPr>
        <p:spPr>
          <a:xfrm flipV="1">
            <a:off x="783187" y="1088546"/>
            <a:ext cx="9596055" cy="328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495114-2D41-4E57-B6BF-80A80ACB619A}"/>
              </a:ext>
            </a:extLst>
          </p:cNvPr>
          <p:cNvSpPr txBox="1"/>
          <p:nvPr/>
        </p:nvSpPr>
        <p:spPr>
          <a:xfrm>
            <a:off x="1629242" y="2098109"/>
            <a:ext cx="323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Дерево функций сайта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F85BC7-9A22-4DCA-8FE6-46C45FF259FE}"/>
              </a:ext>
            </a:extLst>
          </p:cNvPr>
          <p:cNvSpPr txBox="1"/>
          <p:nvPr/>
        </p:nvSpPr>
        <p:spPr>
          <a:xfrm>
            <a:off x="6832853" y="2098109"/>
            <a:ext cx="474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Диаграмма </a:t>
            </a:r>
            <a:r>
              <a:rPr lang="en-US" dirty="0"/>
              <a:t>SADT </a:t>
            </a:r>
            <a:r>
              <a:rPr lang="ru-RU" dirty="0"/>
              <a:t>– покупки товара на витрине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6E6E8A-7BCB-49F7-8B38-72D51E09C3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5671" y="2619305"/>
            <a:ext cx="5358765" cy="30721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52D809D-D6A9-4B30-ABF4-42F18FF604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4970" y="2652107"/>
            <a:ext cx="5701030" cy="372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7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AAC40-03E4-433F-9531-EFDE95E3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372" y="2661340"/>
            <a:ext cx="10053255" cy="767660"/>
          </a:xfrm>
        </p:spPr>
        <p:txBody>
          <a:bodyPr>
            <a:noAutofit/>
          </a:bodyPr>
          <a:lstStyle/>
          <a:p>
            <a:r>
              <a:rPr lang="ru-RU" sz="5400" dirty="0"/>
              <a:t>Интернет магазин</a:t>
            </a:r>
            <a:r>
              <a:rPr lang="en-US" sz="5400" dirty="0"/>
              <a:t>: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6191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AAC40-03E4-433F-9531-EFDE95E3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187" y="320886"/>
            <a:ext cx="10053255" cy="767660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Витрина магазина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896B640-248D-4135-ACC7-0B928C058AF3}"/>
              </a:ext>
            </a:extLst>
          </p:cNvPr>
          <p:cNvCxnSpPr>
            <a:cxnSpLocks/>
          </p:cNvCxnSpPr>
          <p:nvPr/>
        </p:nvCxnSpPr>
        <p:spPr>
          <a:xfrm flipV="1">
            <a:off x="783187" y="1088546"/>
            <a:ext cx="9596055" cy="328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E7B5E1-B0A8-48A6-817A-6CEA66CE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428750"/>
            <a:ext cx="75533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1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AAC40-03E4-433F-9531-EFDE95E3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187" y="320886"/>
            <a:ext cx="10053255" cy="767660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Информация о магазине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896B640-248D-4135-ACC7-0B928C058AF3}"/>
              </a:ext>
            </a:extLst>
          </p:cNvPr>
          <p:cNvCxnSpPr>
            <a:cxnSpLocks/>
          </p:cNvCxnSpPr>
          <p:nvPr/>
        </p:nvCxnSpPr>
        <p:spPr>
          <a:xfrm flipV="1">
            <a:off x="783187" y="1088546"/>
            <a:ext cx="9596055" cy="328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4681F1-9088-489B-8FC2-551578B7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449367"/>
            <a:ext cx="6134100" cy="46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06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8AAC40-03E4-433F-9531-EFDE95E3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187" y="320886"/>
            <a:ext cx="10053255" cy="767660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Окно покупки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896B640-248D-4135-ACC7-0B928C058AF3}"/>
              </a:ext>
            </a:extLst>
          </p:cNvPr>
          <p:cNvCxnSpPr>
            <a:cxnSpLocks/>
          </p:cNvCxnSpPr>
          <p:nvPr/>
        </p:nvCxnSpPr>
        <p:spPr>
          <a:xfrm flipV="1">
            <a:off x="783187" y="1088546"/>
            <a:ext cx="9596055" cy="3280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534595-8FD4-4046-B9FF-07879E38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1400175"/>
            <a:ext cx="61436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841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1713</TotalTime>
  <Words>101</Words>
  <Application>Microsoft Office PowerPoint</Application>
  <PresentationFormat>Широкоэкранный</PresentationFormat>
  <Paragraphs>23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ИНТЕРНЕТ МАГАЗИН  Accessories Store</vt:lpstr>
      <vt:lpstr>Цель разработки</vt:lpstr>
      <vt:lpstr>Портрет потребителя</vt:lpstr>
      <vt:lpstr>Функциональные характеристики</vt:lpstr>
      <vt:lpstr>Структура программного решения</vt:lpstr>
      <vt:lpstr>Интернет магазин:</vt:lpstr>
      <vt:lpstr>Витрина магазина</vt:lpstr>
      <vt:lpstr>Информация о магазине</vt:lpstr>
      <vt:lpstr>Окно покупки</vt:lpstr>
      <vt:lpstr>Панель администратора</vt:lpstr>
      <vt:lpstr>Изменение информации о товаре</vt:lpstr>
      <vt:lpstr>Добавление нового товара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 МАГАЗИН  GameStore</dc:title>
  <dc:creator>Malkov Mikhail</dc:creator>
  <cp:lastModifiedBy>regina.cake11@gmail.com</cp:lastModifiedBy>
  <cp:revision>2</cp:revision>
  <dcterms:created xsi:type="dcterms:W3CDTF">2022-11-22T09:49:04Z</dcterms:created>
  <dcterms:modified xsi:type="dcterms:W3CDTF">2023-02-26T20:59:08Z</dcterms:modified>
</cp:coreProperties>
</file>